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7" r:id="rId30"/>
    <p:sldId id="284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>
      <p:cViewPr varScale="1">
        <p:scale>
          <a:sx n="91" d="100"/>
          <a:sy n="91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11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931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3062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132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6543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90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6822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230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593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522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841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223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423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90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89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988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10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259632" y="2276872"/>
            <a:ext cx="5643602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SAMANDAĞ </a:t>
            </a:r>
            <a:r>
              <a:rPr lang="tr-TR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İLÇE MİLLİ EĞİTİM MÜDÜRLÜĞÜ</a:t>
            </a:r>
            <a:endParaRPr lang="tr-TR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Feyzullah\Desktop\Yeni klasör (4)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Feyzullah\Desktop\Yeni klasör (4)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Feyzullah\Desktop\Yeni klasör (4)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Feyzullah\Desktop\Yeni klasör (4)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Feyzullah\Desktop\Yeni klasör (4)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Feyzullah\Desktop\Yeni klasör (4)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Feyzullah\Desktop\Yeni klasör (4)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C:\Users\Feyzullah\Desktop\Yeni klasör (4)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Feyzullah\Desktop\Yeni klasör (4)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C:\Users\Feyzullah\Desktop\Yeni klasör (4)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2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pPr algn="ctr"/>
            <a:r>
              <a:rPr lang="tr-TR" dirty="0" smtClean="0"/>
              <a:t>E-MÜFREDAT PROJESİ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 smtClean="0"/>
              <a:t>YILLIK PLAN MODÜLÜ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İL/İLÇE M.E.M. ZÜMRE İŞLEMLERİ</a:t>
            </a:r>
          </a:p>
          <a:p>
            <a:pPr algn="ctr">
              <a:buNone/>
            </a:pPr>
            <a:r>
              <a:rPr lang="tr-TR" dirty="0" smtClean="0"/>
              <a:t>İlçe Sınıf/Alan Zümre Toplantıları</a:t>
            </a:r>
          </a:p>
          <a:p>
            <a:pPr algn="ctr">
              <a:buNone/>
            </a:pPr>
            <a:r>
              <a:rPr lang="tr-TR" dirty="0" smtClean="0"/>
              <a:t>İl Sınıf/Alan Zümre Toplantıları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C:\Users\Feyzullah\Desktop\Yeni klasör (4)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C:\Users\Feyzullah\Desktop\Yeni klasör (4)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r-TR" sz="2800" dirty="0" err="1" smtClean="0"/>
              <a:t>ToplantIda</a:t>
            </a:r>
            <a:r>
              <a:rPr lang="tr-TR" sz="2800" dirty="0" smtClean="0"/>
              <a:t> </a:t>
            </a:r>
            <a:r>
              <a:rPr lang="tr-TR" sz="2800" dirty="0" err="1" smtClean="0"/>
              <a:t>alInan</a:t>
            </a:r>
            <a:r>
              <a:rPr lang="tr-TR" sz="2800" dirty="0" smtClean="0"/>
              <a:t> </a:t>
            </a:r>
            <a:r>
              <a:rPr lang="tr-TR" sz="2800" dirty="0" err="1" smtClean="0"/>
              <a:t>kararlarIn</a:t>
            </a:r>
            <a:r>
              <a:rPr lang="tr-TR" sz="2800" dirty="0" smtClean="0"/>
              <a:t> </a:t>
            </a:r>
            <a:r>
              <a:rPr lang="tr-TR" sz="2800" dirty="0" err="1" smtClean="0"/>
              <a:t>İşlenmesİ</a:t>
            </a:r>
            <a:r>
              <a:rPr lang="tr-TR" sz="2800" dirty="0" smtClean="0"/>
              <a:t> </a:t>
            </a:r>
            <a:r>
              <a:rPr lang="tr-TR" sz="2800" dirty="0" err="1" smtClean="0"/>
              <a:t>İçİn</a:t>
            </a:r>
            <a:r>
              <a:rPr lang="tr-TR" sz="2800" dirty="0" smtClean="0"/>
              <a:t> </a:t>
            </a:r>
            <a:r>
              <a:rPr lang="tr-TR" sz="2800" dirty="0" err="1" smtClean="0"/>
              <a:t>takİp</a:t>
            </a:r>
            <a:r>
              <a:rPr lang="tr-TR" sz="2800" dirty="0" smtClean="0"/>
              <a:t> </a:t>
            </a:r>
            <a:r>
              <a:rPr lang="tr-TR" sz="2800" dirty="0" err="1" smtClean="0"/>
              <a:t>edİlecek</a:t>
            </a:r>
            <a:r>
              <a:rPr lang="tr-TR" sz="2800" dirty="0" smtClean="0"/>
              <a:t> İşlem </a:t>
            </a:r>
            <a:r>
              <a:rPr lang="tr-TR" sz="2800" dirty="0" err="1" smtClean="0"/>
              <a:t>sIrasI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NOT: </a:t>
            </a:r>
            <a:r>
              <a:rPr lang="tr-TR" dirty="0" smtClean="0"/>
              <a:t>Kararlar toplantı günü toplantıdan hemen 	sonra girilecektir.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C:\Users\Feyzullah\Desktop\Yeni klasör (4)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C:\Users\Feyzullah\Desktop\Yeni klasör (4)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 descr="C:\Users\Feyzullah\Desktop\Yeni klasör (4)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 descr="C:\Users\Feyzullah\Desktop\Yeni klasör (4)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 descr="C:\Users\Feyzullah\Desktop\Yeni klasör (4)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 descr="C:\Users\Feyzullah\Desktop\Yeni klasör (4)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 descr="C:\Users\Feyzullah\Desktop\Yeni klasör (4)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14356" y="4572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700" dirty="0" smtClean="0"/>
              <a:t>İlçe </a:t>
            </a:r>
            <a:r>
              <a:rPr lang="tr-TR" sz="2700" dirty="0" err="1" smtClean="0"/>
              <a:t>SInIf</a:t>
            </a:r>
            <a:r>
              <a:rPr lang="tr-TR" sz="2700" dirty="0" smtClean="0"/>
              <a:t>/Alan </a:t>
            </a:r>
            <a:r>
              <a:rPr lang="tr-TR" sz="2700" dirty="0" err="1" smtClean="0"/>
              <a:t>Zümresİ</a:t>
            </a:r>
            <a:r>
              <a:rPr lang="tr-TR" sz="2700" dirty="0" smtClean="0"/>
              <a:t> </a:t>
            </a:r>
            <a:r>
              <a:rPr lang="tr-TR" sz="2700" dirty="0" err="1" smtClean="0"/>
              <a:t>ToplantIlarInda</a:t>
            </a:r>
            <a:r>
              <a:rPr lang="tr-TR" sz="2700" dirty="0" smtClean="0"/>
              <a:t> </a:t>
            </a:r>
            <a:r>
              <a:rPr lang="tr-TR" sz="2700" dirty="0" err="1" smtClean="0"/>
              <a:t>Dİkkat</a:t>
            </a:r>
            <a:r>
              <a:rPr lang="tr-TR" sz="2700" dirty="0" smtClean="0"/>
              <a:t> </a:t>
            </a:r>
            <a:r>
              <a:rPr lang="tr-TR" sz="2700" dirty="0" err="1" smtClean="0"/>
              <a:t>Edİlecek</a:t>
            </a:r>
            <a:r>
              <a:rPr lang="tr-TR" sz="2700" dirty="0" smtClean="0"/>
              <a:t> Hususlar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285860"/>
            <a:ext cx="8686800" cy="5286412"/>
          </a:xfrm>
        </p:spPr>
        <p:txBody>
          <a:bodyPr>
            <a:normAutofit/>
          </a:bodyPr>
          <a:lstStyle/>
          <a:p>
            <a:pPr marL="514350" indent="-514350">
              <a:buClrTx/>
              <a:buSzPct val="100000"/>
              <a:buAutoNum type="arabicPeriod"/>
            </a:pPr>
            <a:r>
              <a:rPr lang="tr-TR" dirty="0" smtClean="0"/>
              <a:t>Kurulun başkanı eğitim kurumu zümre başkanları arasından seçimle belirlenir. Seçilen kurul başkanı </a:t>
            </a:r>
            <a:r>
              <a:rPr lang="tr-TR" b="1" u="sng" dirty="0" smtClean="0"/>
              <a:t>iki yıl </a:t>
            </a:r>
            <a:r>
              <a:rPr lang="tr-TR" dirty="0" smtClean="0"/>
              <a:t>süre ile görev yapar. </a:t>
            </a:r>
          </a:p>
          <a:p>
            <a:pPr marL="514350" indent="-514350">
              <a:buClrTx/>
              <a:buSzPct val="100000"/>
              <a:buAutoNum type="arabicPeriod"/>
            </a:pPr>
            <a:r>
              <a:rPr lang="tr-TR" dirty="0" smtClean="0"/>
              <a:t>Aynı şekilde yedek başkan seçilir. E-Müfredat Projesi 3 / 11 </a:t>
            </a:r>
          </a:p>
          <a:p>
            <a:pPr marL="514350" indent="-514350">
              <a:buClrTx/>
              <a:buSzPct val="100000"/>
              <a:buAutoNum type="arabicPeriod"/>
            </a:pPr>
            <a:r>
              <a:rPr lang="tr-TR" dirty="0" smtClean="0"/>
              <a:t>Kurumsallığı sağlamak için, bir önceki eğitim ve öğretim yılında zümre başkanlığı yapmış kişi aynı ilde ise ilk toplantıya katılır. </a:t>
            </a:r>
          </a:p>
          <a:p>
            <a:pPr marL="514350" indent="-514350">
              <a:buClrTx/>
              <a:buSzPct val="100000"/>
              <a:buAutoNum type="arabicPeriod"/>
            </a:pPr>
            <a:r>
              <a:rPr lang="tr-TR" dirty="0" smtClean="0"/>
              <a:t>Toplantılar il/ilçe millî eğitim müdürünün görevlendireceği il/ilçe millî eğitim müdür yardımcısı/şube müdürü koordinatörlüğünde yapılır. </a:t>
            </a:r>
          </a:p>
          <a:p>
            <a:pPr marL="514350" indent="-514350">
              <a:buClrTx/>
              <a:buSzPct val="100000"/>
              <a:buAutoNum type="arabicPeriod"/>
            </a:pPr>
            <a:r>
              <a:rPr lang="tr-TR" dirty="0" smtClean="0"/>
              <a:t>Toplantıya yönetici olarak ilgili alandaki bir eğitim kurumu müdürü/müdür yardımcısı da katılır. Ancak toplantıyı yöneten eğitim kurumu müdürü/müdür yardımcısı oylamalara katılmaz. </a:t>
            </a:r>
          </a:p>
          <a:p>
            <a:pPr marL="514350" indent="-514350">
              <a:buClrTx/>
              <a:buSzPct val="100000"/>
              <a:buAutoNum type="arabicPeriod"/>
            </a:pPr>
            <a:r>
              <a:rPr lang="tr-TR" dirty="0" smtClean="0"/>
              <a:t>Kararlar oy çokluğu ile (%51 ve üzeri) alınır. Eşitlik halinde zümre başkanının katıldığı görüş kabul edilir. </a:t>
            </a:r>
          </a:p>
          <a:p>
            <a:pPr marL="514350" indent="-514350">
              <a:buClrTx/>
              <a:buSzPct val="100000"/>
              <a:buAutoNum type="arabicPeriod"/>
            </a:pPr>
            <a:r>
              <a:rPr lang="tr-TR" dirty="0" smtClean="0"/>
              <a:t>Kurul kararları İl Millî Eğitim Müdürünün onayından sonra işleme girer.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 NOT:</a:t>
            </a:r>
            <a:r>
              <a:rPr lang="tr-TR" dirty="0" smtClean="0"/>
              <a:t>Kararlar girilip herkes tarafından </a:t>
            </a:r>
            <a:r>
              <a:rPr lang="tr-TR" u="sng" dirty="0" smtClean="0"/>
              <a:t>Kişisel </a:t>
            </a:r>
            <a:r>
              <a:rPr lang="tr-TR" dirty="0" smtClean="0"/>
              <a:t>	</a:t>
            </a:r>
            <a:r>
              <a:rPr lang="tr-TR" u="sng" dirty="0" err="1" smtClean="0"/>
              <a:t>Mebbis</a:t>
            </a:r>
            <a:r>
              <a:rPr lang="tr-TR" dirty="0" smtClean="0"/>
              <a:t> şifresi ile onaylandıktan sonra  	zümre başkanı tarafından kurul sonlandırılıp 	bir rapor alınıp toplantıya katılanlar 	tarafından imzalandıktan sonra İlçe Milli 	Eğitim Müdürlüğüne teslim edilecektir.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ToplantI</a:t>
            </a:r>
            <a:r>
              <a:rPr lang="tr-TR" dirty="0" smtClean="0"/>
              <a:t> </a:t>
            </a:r>
            <a:r>
              <a:rPr lang="tr-TR" dirty="0" err="1" smtClean="0"/>
              <a:t>Tarİhlerİ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Tx/>
              <a:buSzPct val="100000"/>
              <a:buAutoNum type="arabicPeriod"/>
            </a:pPr>
            <a:r>
              <a:rPr lang="tr-TR" dirty="0" smtClean="0"/>
              <a:t>Eylül ayının ilk 3 iş günü içinde, </a:t>
            </a:r>
          </a:p>
          <a:p>
            <a:pPr marL="514350" indent="-514350">
              <a:buClrTx/>
              <a:buSzPct val="100000"/>
              <a:buAutoNum type="arabicPeriod"/>
            </a:pPr>
            <a:r>
              <a:rPr lang="tr-TR" dirty="0" smtClean="0"/>
              <a:t>İkinci dönemin ilk haftasında ilk 2 iş günü içinde, </a:t>
            </a:r>
          </a:p>
          <a:p>
            <a:pPr marL="514350" indent="-514350">
              <a:buClrTx/>
              <a:buSzPct val="100000"/>
              <a:buAutoNum type="arabicPeriod"/>
            </a:pPr>
            <a:r>
              <a:rPr lang="tr-TR" dirty="0" smtClean="0"/>
              <a:t>Ders yılı bitimini takip eden haftanın ilk 2 iş günü içinde.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Gündem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maddelerİ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İşlemlerİ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İçİn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takİp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edİlecek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İşlem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sIrasI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NOT: </a:t>
            </a:r>
            <a:r>
              <a:rPr lang="tr-TR" dirty="0" smtClean="0"/>
              <a:t>Gündem maddeleri zümre başkanı   	tarafından 5 gün önceden sisteme 	işlenecektir.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Feyzullah\Desktop\Yeni klasör (4)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1" name="Picture 3" descr="C:\Users\Feyzullah\Desktop\Yeni klasör (4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5" name="Picture 3" descr="C:\Users\Feyzullah\Desktop\Yeni klasör (4)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Feyzullah\Desktop\Yeni klasör (4)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80" y="0"/>
            <a:ext cx="91172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</TotalTime>
  <Words>219</Words>
  <Application>Microsoft Office PowerPoint</Application>
  <PresentationFormat>Ekran Gösterisi (4:3)</PresentationFormat>
  <Paragraphs>24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5" baseType="lpstr">
      <vt:lpstr>Arial</vt:lpstr>
      <vt:lpstr>Times New Roman</vt:lpstr>
      <vt:lpstr>Trebuchet MS</vt:lpstr>
      <vt:lpstr>Wingdings 3</vt:lpstr>
      <vt:lpstr>Yüzeyler</vt:lpstr>
      <vt:lpstr>PowerPoint Sunusu</vt:lpstr>
      <vt:lpstr>E-MÜFREDAT PROJESİ</vt:lpstr>
      <vt:lpstr>İlçe SInIf/Alan Zümresİ ToplantIlarInda Dİkkat Edİlecek Hususlar  </vt:lpstr>
      <vt:lpstr>ToplantI Tarİhlerİ  </vt:lpstr>
      <vt:lpstr>Gündem maddelerİ İşlemlerİ İçİn takİp edİlecek İşlem sIrasI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ToplantIda alInan kararlarIn İşlenmesİ İçİn takİp edİlecek İşlem sIrasI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Habib OCAK</dc:creator>
  <cp:lastModifiedBy>ronaldinho424</cp:lastModifiedBy>
  <cp:revision>3</cp:revision>
  <dcterms:created xsi:type="dcterms:W3CDTF">2017-12-15T06:48:29Z</dcterms:created>
  <dcterms:modified xsi:type="dcterms:W3CDTF">2017-12-25T07:01:21Z</dcterms:modified>
</cp:coreProperties>
</file>